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Lato" panose="020F0502020204030203" pitchFamily="34" charset="0"/>
      <p:regular r:id="rId10"/>
      <p:bold r:id="rId11"/>
      <p:italic r:id="rId12"/>
      <p:boldItalic r:id="rId13"/>
    </p:embeddedFont>
    <p:embeddedFont>
      <p:font typeface="Playfair Display Black" panose="00000A00000000000000" pitchFamily="2" charset="0"/>
      <p:bold r:id="rId14"/>
      <p:boldItalic r:id="rId15"/>
    </p:embeddedFont>
    <p:embeddedFont>
      <p:font typeface="Raleway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4" d="100"/>
          <a:sy n="124" d="100"/>
        </p:scale>
        <p:origin x="27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b53f9b88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b53f9b88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b53f9b889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b53f9b889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6f83aa91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6f83aa91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6f83aa91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6f83aa91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6f83aa91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6f83aa91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b53f9b889d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b53f9b889d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b53f9b889d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b53f9b889d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10" Type="http://schemas.openxmlformats.org/officeDocument/2006/relationships/image" Target="../media/image10.png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 txBox="1"/>
          <p:nvPr/>
        </p:nvSpPr>
        <p:spPr>
          <a:xfrm>
            <a:off x="1632900" y="1017450"/>
            <a:ext cx="58782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i="1"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RECOGNITION</a:t>
            </a:r>
            <a:endParaRPr sz="3500" i="1"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</p:txBody>
      </p:sp>
      <p:sp>
        <p:nvSpPr>
          <p:cNvPr id="76" name="Google Shape;76;p13"/>
          <p:cNvSpPr txBox="1"/>
          <p:nvPr/>
        </p:nvSpPr>
        <p:spPr>
          <a:xfrm>
            <a:off x="4133150" y="1863225"/>
            <a:ext cx="4510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>
                <a:latin typeface="Lato"/>
                <a:ea typeface="Lato"/>
                <a:cs typeface="Lato"/>
                <a:sym typeface="Lato"/>
              </a:rPr>
              <a:t>Wanna Enjoy?? Just get Recognition……</a:t>
            </a:r>
            <a:endParaRPr sz="1200" b="1" i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/>
        </p:nvSpPr>
        <p:spPr>
          <a:xfrm>
            <a:off x="66325" y="1438950"/>
            <a:ext cx="3010500" cy="13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Our website 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i="1">
                <a:latin typeface="Lato"/>
                <a:ea typeface="Lato"/>
                <a:cs typeface="Lato"/>
                <a:sym typeface="Lato"/>
              </a:rPr>
              <a:t>RECOGNITION</a:t>
            </a:r>
            <a:endParaRPr sz="2100" b="1" i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602125" y="2288000"/>
            <a:ext cx="19389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Is a leading concert and event management company which enables you to be updated with all the concerts in town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3" name="Google Shape;8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8325" y="152400"/>
            <a:ext cx="6245676" cy="499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5" descr="Overhead shot of hand holding cup of light-colored tea with lemon slices floating in it"/>
          <p:cNvPicPr preferRelativeResize="0"/>
          <p:nvPr/>
        </p:nvPicPr>
        <p:blipFill rotWithShape="1">
          <a:blip r:embed="rId3">
            <a:alphaModFix/>
          </a:blip>
          <a:srcRect t="21892" r="28825" b="38539"/>
          <a:stretch/>
        </p:blipFill>
        <p:spPr>
          <a:xfrm>
            <a:off x="433825" y="359800"/>
            <a:ext cx="3795004" cy="139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 descr="Bunch of dark blue grapes on a vine"/>
          <p:cNvPicPr preferRelativeResize="0"/>
          <p:nvPr/>
        </p:nvPicPr>
        <p:blipFill rotWithShape="1">
          <a:blip r:embed="rId4">
            <a:alphaModFix/>
          </a:blip>
          <a:srcRect t="12214" b="37538"/>
          <a:stretch/>
        </p:blipFill>
        <p:spPr>
          <a:xfrm>
            <a:off x="433775" y="1886650"/>
            <a:ext cx="3795002" cy="285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 descr="Overhead shot of wooden table with cast iron pan and various spices on it"/>
          <p:cNvPicPr preferRelativeResize="0"/>
          <p:nvPr/>
        </p:nvPicPr>
        <p:blipFill rotWithShape="1">
          <a:blip r:embed="rId5">
            <a:alphaModFix/>
          </a:blip>
          <a:srcRect l="35811" t="5210" r="34812" b="3846"/>
          <a:stretch/>
        </p:blipFill>
        <p:spPr>
          <a:xfrm>
            <a:off x="4356064" y="359800"/>
            <a:ext cx="2146499" cy="4394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 descr="Red onion sliced in half. Peppercorns in foreground. Parsley leaves in background."/>
          <p:cNvPicPr preferRelativeResize="0"/>
          <p:nvPr/>
        </p:nvPicPr>
        <p:blipFill rotWithShape="1">
          <a:blip r:embed="rId6">
            <a:alphaModFix/>
          </a:blip>
          <a:srcRect l="23477" r="45348" b="3651"/>
          <a:stretch/>
        </p:blipFill>
        <p:spPr>
          <a:xfrm>
            <a:off x="6629825" y="359800"/>
            <a:ext cx="2146498" cy="440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3825" y="1886650"/>
            <a:ext cx="3794998" cy="312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3775" y="359800"/>
            <a:ext cx="3794998" cy="139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5400000">
            <a:off x="3274350" y="1488575"/>
            <a:ext cx="4336225" cy="212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5400000">
            <a:off x="5516674" y="1480300"/>
            <a:ext cx="4405425" cy="215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138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>
            <a:spLocks noGrp="1"/>
          </p:cNvSpPr>
          <p:nvPr>
            <p:ph type="title"/>
          </p:nvPr>
        </p:nvSpPr>
        <p:spPr>
          <a:xfrm>
            <a:off x="2729800" y="1372350"/>
            <a:ext cx="2782800" cy="169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This was just a glimpse of our on going website</a:t>
            </a:r>
            <a:endParaRPr sz="3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Technologies used</a:t>
            </a:r>
            <a:endParaRPr sz="36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600" dirty="0"/>
              <a:t>HTML</a:t>
            </a:r>
            <a:endParaRPr sz="36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600" dirty="0"/>
              <a:t>CSS</a:t>
            </a:r>
            <a:endParaRPr sz="36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600" dirty="0"/>
              <a:t>JS</a:t>
            </a:r>
            <a:endParaRPr sz="36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600" dirty="0"/>
              <a:t>BOOTSTRAP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600"/>
              <a:t>PHP</a:t>
            </a:r>
            <a:endParaRPr sz="3600"/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subTitle" idx="1"/>
          </p:nvPr>
        </p:nvSpPr>
        <p:spPr>
          <a:xfrm>
            <a:off x="265500" y="263392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members</a:t>
            </a:r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SOMA SAI DHANUSH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20191CSE0781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MEGHA H.K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20191CSE0326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MEDHA PANDIT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20191CSE0325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/>
        </p:nvSpPr>
        <p:spPr>
          <a:xfrm>
            <a:off x="1360200" y="1683750"/>
            <a:ext cx="64236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latin typeface="Lato"/>
                <a:ea typeface="Lato"/>
                <a:cs typeface="Lato"/>
                <a:sym typeface="Lato"/>
              </a:rPr>
              <a:t>THANK YOU</a:t>
            </a:r>
            <a:endParaRPr sz="4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</Words>
  <Application>Microsoft Office PowerPoint</Application>
  <PresentationFormat>On-screen Show (16:9)</PresentationFormat>
  <Paragraphs>21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Raleway</vt:lpstr>
      <vt:lpstr>Playfair Display Black</vt:lpstr>
      <vt:lpstr>Lato</vt:lpstr>
      <vt:lpstr>Arial</vt:lpstr>
      <vt:lpstr>Swiss</vt:lpstr>
      <vt:lpstr>PowerPoint Presentation</vt:lpstr>
      <vt:lpstr>PowerPoint Presentation</vt:lpstr>
      <vt:lpstr>PowerPoint Presentation</vt:lpstr>
      <vt:lpstr>This was just a glimpse of our on going website</vt:lpstr>
      <vt:lpstr>PowerPoint Presentation</vt:lpstr>
      <vt:lpstr>OUR TEAM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Sai Dhanush</cp:lastModifiedBy>
  <cp:revision>1</cp:revision>
  <dcterms:modified xsi:type="dcterms:W3CDTF">2022-12-12T06:13:25Z</dcterms:modified>
</cp:coreProperties>
</file>